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0.4552058111380145</c:v>
                </c:pt>
                <c:pt idx="1">
                  <c:v>0.5423728813559322</c:v>
                </c:pt>
                <c:pt idx="2">
                  <c:v>0</c:v>
                </c:pt>
                <c:pt idx="3">
                  <c:v>2.4213075060532689E-3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0.81675392670157065</c:v>
                </c:pt>
                <c:pt idx="1">
                  <c:v>0.18324607329842929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5.569007263922518E-2</c:v>
                </c:pt>
                <c:pt idx="1">
                  <c:v>7.7481840193704604E-2</c:v>
                </c:pt>
                <c:pt idx="2">
                  <c:v>0.20581113801452791</c:v>
                </c:pt>
                <c:pt idx="3">
                  <c:v>0.66101694915254239</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0.80387409200968518</c:v>
                </c:pt>
                <c:pt idx="1">
                  <c:v>2.905569007263923E-2</c:v>
                </c:pt>
                <c:pt idx="2">
                  <c:v>7.7481840193704604E-2</c:v>
                </c:pt>
                <c:pt idx="3">
                  <c:v>1.9370460048426151E-2</c:v>
                </c:pt>
                <c:pt idx="4">
                  <c:v>1.9370460048426151E-2</c:v>
                </c:pt>
                <c:pt idx="5">
                  <c:v>5.0847457627118647E-2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0.26341463414634148</c:v>
                </c:pt>
                <c:pt idx="1">
                  <c:v>0</c:v>
                </c:pt>
                <c:pt idx="2">
                  <c:v>0.58048780487804885</c:v>
                </c:pt>
                <c:pt idx="3">
                  <c:v>2.682926829268293E-2</c:v>
                </c:pt>
                <c:pt idx="4">
                  <c:v>1.4634146341463421E-2</c:v>
                </c:pt>
                <c:pt idx="5">
                  <c:v>3.6585365853658527E-2</c:v>
                </c:pt>
                <c:pt idx="6">
                  <c:v>2.439024390243902E-3</c:v>
                </c:pt>
                <c:pt idx="7">
                  <c:v>1.9512195121951219E-2</c:v>
                </c:pt>
                <c:pt idx="8">
                  <c:v>5.6097560975609757E-2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47</c:v>
                </c:pt>
                <c:pt idx="4" formatCode="0">
                  <c:v>1</c:v>
                </c:pt>
                <c:pt idx="5" formatCode="0">
                  <c:v>2</c:v>
                </c:pt>
                <c:pt idx="6"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40</c:v>
                </c:pt>
                <c:pt idx="2">
                  <c:v>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7.1823013967416447</c:v>
                </c:pt>
                <c:pt idx="1">
                  <c:v>7.5138726137940264</c:v>
                </c:pt>
                <c:pt idx="2">
                  <c:v>7.2589979472949659</c:v>
                </c:pt>
                <c:pt idx="3" formatCode="General">
                  <c:v>7.428824183597313</c:v>
                </c:pt>
                <c:pt idx="4">
                  <c:v>6.1422796518515446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8.2319565789914719</c:v>
                </c:pt>
                <c:pt idx="1">
                  <c:v>8.3923759285549409</c:v>
                </c:pt>
                <c:pt idx="2">
                  <c:v>8.0716997595833799</c:v>
                </c:pt>
                <c:pt idx="3" formatCode="General">
                  <c:v>8.1241544526414895</c:v>
                </c:pt>
                <c:pt idx="4">
                  <c:v>6.8350548756956853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7.7147995419260527</c:v>
                </c:pt>
                <c:pt idx="1">
                  <c:v>8.2542743252621786</c:v>
                </c:pt>
                <c:pt idx="2">
                  <c:v>4.8506229125045079</c:v>
                </c:pt>
                <c:pt idx="3">
                  <c:v>7.1897776775107376</c:v>
                </c:pt>
                <c:pt idx="4">
                  <c:v>6.787278548300093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6.7802757958390529</c:v>
                </c:pt>
                <c:pt idx="1">
                  <c:v>7.3393608906108776</c:v>
                </c:pt>
                <c:pt idx="2">
                  <c:v>4.503883593177469</c:v>
                </c:pt>
                <c:pt idx="3">
                  <c:v>6.9467437999047208</c:v>
                </c:pt>
                <c:pt idx="4">
                  <c:v>6.6930109997579761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Sheet1!$B$2:$B$6</c:f>
              <c:numCache>
                <c:formatCode>0.0</c:formatCode>
                <c:ptCount val="5"/>
                <c:pt idx="0">
                  <c:v>6.0594233376904008</c:v>
                </c:pt>
                <c:pt idx="1">
                  <c:v>6.4580665422620669</c:v>
                </c:pt>
                <c:pt idx="2">
                  <c:v>6.5103239232718373</c:v>
                </c:pt>
                <c:pt idx="3">
                  <c:v>6.5454874141233121</c:v>
                </c:pt>
                <c:pt idx="4">
                  <c:v>6.7427264130918578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Sheet1!$B$2:$B$6</c:f>
              <c:numCache>
                <c:formatCode>0.0</c:formatCode>
                <c:ptCount val="5"/>
                <c:pt idx="0">
                  <c:v>9.0391569040693298</c:v>
                </c:pt>
                <c:pt idx="1">
                  <c:v>7.8853284126375769</c:v>
                </c:pt>
                <c:pt idx="2">
                  <c:v>7.8703304095193332</c:v>
                </c:pt>
                <c:pt idx="3">
                  <c:v>7.4612493664497883</c:v>
                </c:pt>
                <c:pt idx="4">
                  <c:v>7.4388922133912461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6.8836264376284504</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0.26582356580453936</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0.16412197303326082</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1.7134100235270475</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0.1641219730332617</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0.58868857381155948</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0.79465860143327482</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6.1422796518515446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0.39539850727524772</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0.14010580404933393</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1.4626846398184341</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0.14010580404933393</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0.50254505502324953</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0.20702681861457606</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7.3188219835230681</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0.42200140929652097</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0.18225646913756233</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1.9027315800649127</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0.18225646913756233</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0.65373513918686932</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0.65889406862073763</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7.1897776775107376</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Sheet1!$B$2:$B$6</c:f>
              <c:numCache>
                <c:formatCode>0.0</c:formatCode>
                <c:ptCount val="5"/>
                <c:pt idx="0">
                  <c:v>7.0472967004032823</c:v>
                </c:pt>
                <c:pt idx="1">
                  <c:v>7.092704991265065</c:v>
                </c:pt>
                <c:pt idx="2">
                  <c:v>7.1335851439012794</c:v>
                </c:pt>
                <c:pt idx="3">
                  <c:v>7.1677097949727022</c:v>
                </c:pt>
                <c:pt idx="4">
                  <c:v>7.1951181600216074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Sheet1!$B$2:$B$6</c:f>
              <c:numCache>
                <c:formatCode>0.0</c:formatCode>
                <c:ptCount val="5"/>
                <c:pt idx="0">
                  <c:v>8.1276052297684576</c:v>
                </c:pt>
                <c:pt idx="1">
                  <c:v>7.9450306393057044</c:v>
                </c:pt>
                <c:pt idx="2">
                  <c:v>7.9028252215895121</c:v>
                </c:pt>
                <c:pt idx="3">
                  <c:v>7.83200208430116</c:v>
                </c:pt>
                <c:pt idx="4">
                  <c:v>7.7278376931924866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7.092704991265065</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0.2423105016013829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0.12513110503815694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1.3063509149012189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0.1251311050381565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0.44883235561303181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1.6039293569302284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3.3469045477832782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9.6209377649268291E-2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0.21384919039770445</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5.9619555433856775E-2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0.62241966746217159</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5.9619555433856775E-2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0.16993912700065472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9.1512502057863756</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2.9768774424448807E-2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0.31042901289335401</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8.6545287864094433E-2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0.90352047915803357</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8.654528786409621E-2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0.31042901289335312</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0.33229182317160344</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7.5138726137940264</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0.20582174805651565</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0.10434470259716466</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1.0893438339039427</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0.10434470259716555</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0.37427367598284889</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0.23586832469125163</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7.9708503771301897</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0.37319427556874629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0.13993725283802672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1.4609249891781344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0.13993725283802583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0.50194047922900431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1.6876632551781015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6.085140906536056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0.13361407778439016</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0.2494674275162545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6.9549653641834297E-2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0.72608847846719016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6.9549653641834297E-2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0.2494674275162545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0.28002022857276998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8.488211296560463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Sheet1!$B$2:$B$6</c:f>
              <c:numCache>
                <c:formatCode>0.0</c:formatCode>
                <c:ptCount val="5"/>
                <c:pt idx="0">
                  <c:v>7.3596732315956173</c:v>
                </c:pt>
                <c:pt idx="1">
                  <c:v>7.458758111870031</c:v>
                </c:pt>
                <c:pt idx="2">
                  <c:v>7.4698534677166126</c:v>
                </c:pt>
                <c:pt idx="3">
                  <c:v>7.5398039150062601</c:v>
                </c:pt>
                <c:pt idx="4">
                  <c:v>7.6114502449399453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8.9987574686071454</c:v>
                </c:pt>
                <c:pt idx="1">
                  <c:v>8.7703535305123896</c:v>
                </c:pt>
                <c:pt idx="2">
                  <c:v>8.3491832788506546</c:v>
                </c:pt>
                <c:pt idx="3">
                  <c:v>8.146919978019179</c:v>
                </c:pt>
                <c:pt idx="4">
                  <c:v>8.096728940558755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7.614425350814038</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0.18215739117044549</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6.1025567150453597E-2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0.63709822953334694</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6.1025567150453597E-2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0.18345453397826716</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9.208494375571938</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0.48357649534412861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0.17373663398632289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1.8137857145166478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0.17373663398632289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0.62317537006152168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0.58907659524690281</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6.3124734563463551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0.45114212786454022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0.12589133718014178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1.3142876301880859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0.12589133718014089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0.4515592298222515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0.12720303524781151</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7.428824183597313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0.1923336317643134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0.11099317829662514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1.1587529733025015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0.11099317829662603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0.39812107194818402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0.11699532785720024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7.9400333418129394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0.12463063995867341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0.41194978256530224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0.11484851942596386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1.1990021855989292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0.11484851942596563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0.41194978256530135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0.26119931748927705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7.1823013967416447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Sheet1!$B$2:$B$6</c:f>
              <c:numCache>
                <c:formatCode>0.0</c:formatCode>
                <c:ptCount val="5"/>
                <c:pt idx="0">
                  <c:v>8.432220731576777</c:v>
                </c:pt>
                <c:pt idx="1">
                  <c:v>8.4702474233083205</c:v>
                </c:pt>
                <c:pt idx="2">
                  <c:v>8.4813536599314663</c:v>
                </c:pt>
                <c:pt idx="3">
                  <c:v>8.5217745150174053</c:v>
                </c:pt>
                <c:pt idx="4">
                  <c:v>8.5909388874148434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Sheet1!$B$2:$B$6</c:f>
              <c:numCache>
                <c:formatCode>0.0</c:formatCode>
                <c:ptCount val="5"/>
                <c:pt idx="0">
                  <c:v>9.559009842757785</c:v>
                </c:pt>
                <c:pt idx="1">
                  <c:v>9.4240938539981745</c:v>
                </c:pt>
                <c:pt idx="2">
                  <c:v>9.2321914190053729</c:v>
                </c:pt>
                <c:pt idx="3">
                  <c:v>9.2128513629287738</c:v>
                </c:pt>
                <c:pt idx="4">
                  <c:v>9.0499141467911119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8.8625018331908745</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3.1881581359805011E-2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0.23813585182184482</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6.6390495059053478E-2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0.69310731280357274</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6.6390495059053478E-2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0.23813585182184482</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0.25637755425030129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8.8539330644360135</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8.3738259926855463E-2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6.3160082376851889E-2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0.65938226449031845</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6.3160082376851889E-2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0.22654869502887109</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0.11608899338455814</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8.9872306112813867</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8.6417249539310959E-2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0.2368173865941916</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6.6022916811123267E-2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0.68926984824722126</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6.6022916811123267E-2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0.2368173865941916</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0.17500001389615072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8.7463418238552233</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Sheet1!$B$2:$B$6</c:f>
              <c:numCache>
                <c:formatCode>0.0</c:formatCode>
                <c:ptCount val="5"/>
                <c:pt idx="0">
                  <c:v>7.8175517653468356</c:v>
                </c:pt>
                <c:pt idx="1">
                  <c:v>7.9723194257393581</c:v>
                </c:pt>
                <c:pt idx="2">
                  <c:v>7.9867460797904926</c:v>
                </c:pt>
                <c:pt idx="3">
                  <c:v>8.0867138250969415</c:v>
                </c:pt>
                <c:pt idx="4">
                  <c:v>8.1397583246257241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9.2085795042407206</c:v>
                </c:pt>
                <c:pt idx="1">
                  <c:v>8.9552596214088886</c:v>
                </c:pt>
                <c:pt idx="2">
                  <c:v>8.7170957150377379</c:v>
                </c:pt>
                <c:pt idx="3">
                  <c:v>8.70724304729114</c:v>
                </c:pt>
                <c:pt idx="4">
                  <c:v>8.6672136564019677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8.3367871581140971</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0.29793638231167918</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0.10286402077669354</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1.0738857265831356</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0.10286402077669266</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0.36896262315395489</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0.6450141150586024</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7.4752851698249767</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0.16299395247452253</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0.26637068173712208</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7.4262154540994274E-2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0.77528631668025838</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7.4262154540994274E-2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0.26637068173712208</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0.15550499977872612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8.7097677156776072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5.8052812394926434E-2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0.21171530339518441</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5.9024643691616419E-2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0.61620887360300358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5.9024643691616419E-2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0.21171530339518441</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0.1767761614583403</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8.6621702248153216</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0.21434569313207685</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7.6919798452305344E-2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0.80303174060153637</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7.6919798452305344E-2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0.27590337607982995</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0.1426571744194689</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8.4999255221384846</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Sheet1!$B$2:$B$6</c:f>
              <c:numCache>
                <c:formatCode>0.0</c:formatCode>
                <c:ptCount val="5"/>
                <c:pt idx="0">
                  <c:v>7.7620657294615132</c:v>
                </c:pt>
                <c:pt idx="1">
                  <c:v>7.8046624997899849</c:v>
                </c:pt>
                <c:pt idx="2">
                  <c:v>7.8783171747004834</c:v>
                </c:pt>
                <c:pt idx="3">
                  <c:v>7.9509424273779947</c:v>
                </c:pt>
                <c:pt idx="4">
                  <c:v>8.0002052381793405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Sheet1!$B$2:$B$6</c:f>
              <c:numCache>
                <c:formatCode>0.0</c:formatCode>
                <c:ptCount val="5"/>
                <c:pt idx="0">
                  <c:v>9.0779219110685112</c:v>
                </c:pt>
                <c:pt idx="1">
                  <c:v>8.7445818322876185</c:v>
                </c:pt>
                <c:pt idx="2">
                  <c:v>8.649502892383806</c:v>
                </c:pt>
                <c:pt idx="3">
                  <c:v>8.6011552153899746</c:v>
                </c:pt>
                <c:pt idx="4">
                  <c:v>8.4575847383895013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8.1377232603892491</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0.2440803045963218</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0.32745883907346318</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9.129307607917081E-2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0.95308671192351202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9.1293076079171698E-2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0.32745883907346318</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0.53960344640427493</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7.4221817889422059</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0.16249145381322627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6.2518478840212666E-2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0.65268401494768469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6.2518478840212666E-2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0.22424732938016945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0.2882642814723706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8.7672299232202544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0.2099381235686808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0.29100687638058798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8.113054141444298E-2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0.84699129741458634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8.113054141444298E-2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0.29100687638058709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0.45919753120770324</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6.9164041216231107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0.2118920313299002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8.8303129404708081E-2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0.92187209448287533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8.8303129404708969E-2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0.31673420902526317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0.26422162713937425</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7.4956153456624932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5.1775094891318041E-2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0.23679421219396257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6.6016455961602993E-2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0.6892023978984172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6.6016455961603882E-2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0.23679421219396346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0.4996582184565046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8.0779173008805625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9.863739923892112E-2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0.2080159085058817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5.7993280055100627E-2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0.60544158412891491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5.7993280055100627E-2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0.2080159085058817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0.42007125551155866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8.8683509077328715</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0.12791339909609079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4.192962105090281E-2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0.43773927197882045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4.192962105090281E-2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0.15039722202165429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2.880476737746207E-2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9.4163634346632463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Sheet1!$B$2:$B$6</c:f>
              <c:numCache>
                <c:formatCode>0.0</c:formatCode>
                <c:ptCount val="5"/>
                <c:pt idx="0">
                  <c:v>6.579015532105605</c:v>
                </c:pt>
                <c:pt idx="1">
                  <c:v>6.8694075213775028</c:v>
                </c:pt>
                <c:pt idx="2">
                  <c:v>6.9627687138529621</c:v>
                </c:pt>
                <c:pt idx="3">
                  <c:v>6.9654426637798217</c:v>
                </c:pt>
                <c:pt idx="4">
                  <c:v>7.0104552095733759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Sheet1!$B$2:$B$6</c:f>
              <c:numCache>
                <c:formatCode>0.0</c:formatCode>
                <c:ptCount val="5"/>
                <c:pt idx="0">
                  <c:v>8.9165678286473398</c:v>
                </c:pt>
                <c:pt idx="1">
                  <c:v>8.587994504153448</c:v>
                </c:pt>
                <c:pt idx="2">
                  <c:v>8.1553710124263983</c:v>
                </c:pt>
                <c:pt idx="3">
                  <c:v>8.091906661433244</c:v>
                </c:pt>
                <c:pt idx="4">
                  <c:v>7.9123233425110939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7.5106131813404131</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0.26849814172278119</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0.4124516084144183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0.1149884247207833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1.2004627769509435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0.11498842472078508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0.41245160841441653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0.17104285103734718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8.3598110319201204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8.1421533710512861E-2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2.7697184253259728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0.26530231904173185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7.0517668239377329E-2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7.3138102645987644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0.4723274374994535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0.19432318735816256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2.0287063996953272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0.19432318735816168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0.33565632229008102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7.2589979472949659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0.27177444408191853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0.64651243605698294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0.1802428335056776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1.8817095108584754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0.18024283350567849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0.40605372614062141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7.9428709086437808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1.286531623946443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0.46560779117216189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0.12980797105006303</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1.3551767299666331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0.12980797105006303</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0.465607791172161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0.30485075048050803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7.8772739540374488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0.56730386192633997</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0.1920951612884485</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2.0054461248523365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0.19209516128844939</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0.68902551221511743</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0.50094059196039531</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6.3109149815473984</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Sheet1!$B$2:$B$6</c:f>
              <c:numCache>
                <c:formatCode>0.0</c:formatCode>
                <c:ptCount val="5"/>
                <c:pt idx="0">
                  <c:v>6.3510585336089207</c:v>
                </c:pt>
                <c:pt idx="1">
                  <c:v>6.7714827955809582</c:v>
                </c:pt>
                <c:pt idx="2">
                  <c:v>6.9338949498911031</c:v>
                </c:pt>
                <c:pt idx="3">
                  <c:v>7.0829723045886066</c:v>
                </c:pt>
                <c:pt idx="4">
                  <c:v>7.129017238265857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Sheet1!$B$2:$B$6</c:f>
              <c:numCache>
                <c:formatCode>0.0</c:formatCode>
                <c:ptCount val="5"/>
                <c:pt idx="0">
                  <c:v>8.5055551710363773</c:v>
                </c:pt>
                <c:pt idx="1">
                  <c:v>8.1608500983313732</c:v>
                </c:pt>
                <c:pt idx="2">
                  <c:v>8.0851893425020798</c:v>
                </c:pt>
                <c:pt idx="3">
                  <c:v>7.9845369335941161</c:v>
                </c:pt>
                <c:pt idx="4">
                  <c:v>7.5165313158241327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0.17826461714363617</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0.67912161447490327</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0.18933402864522453</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1.976620293309181</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0.18933402864522542</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0.67912161447490327</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7.6593411155403857E-2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8.2542743252621786</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0.39228368933400315</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0.64660125412108105</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0.18026759531789782</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1.8819680206513727</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0.18026759531789782</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0.64660125412108194</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0.42952581448542482</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7.7147995419260527</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Sheet1!$B$2:$B$6</c:f>
              <c:numCache>
                <c:formatCode>0.0</c:formatCode>
                <c:ptCount val="5"/>
                <c:pt idx="0">
                  <c:v>6.4282984093121476</c:v>
                </c:pt>
                <c:pt idx="1">
                  <c:v>6.5036035092617581</c:v>
                </c:pt>
                <c:pt idx="2">
                  <c:v>6.6462570042302103</c:v>
                </c:pt>
                <c:pt idx="3">
                  <c:v>6.6583448310159801</c:v>
                </c:pt>
                <c:pt idx="4">
                  <c:v>6.6974932175842907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8.3988562827794571</c:v>
                </c:pt>
                <c:pt idx="1">
                  <c:v>7.7232571600924622</c:v>
                </c:pt>
                <c:pt idx="2">
                  <c:v>7.4128113148251096</c:v>
                </c:pt>
                <c:pt idx="3">
                  <c:v>7.3465157735620874</c:v>
                </c:pt>
                <c:pt idx="4">
                  <c:v>7.0842618127758099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6.9339858215133114</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0.15948420947161335</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9.3246568992045198E-2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0.97348089970925855</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9.3246568992045198E-2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0.33446581647921114</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0.51506862732531022</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6.6714197393690071</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1.0068733325766832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0.44240053466888885</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0.12333796144660614</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1.2876307511924638</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0.12333796144660703</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0.44240053466888973</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0.21298430846284511</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8.0781216303233361</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0.18436751956969299</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0.35319919644208753</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9.8469295265093848E-2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1.0280054181572869</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9.8469295265093848E-2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0.35319919644208664</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0.46974270194780665</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5.6192323754935911</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9.2330857663797339E-2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8.9774416124944523E-2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0.93723211829530406</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8.9774416124944523E-2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0.3220115625995339</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0.54076774944797901</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6.4802682066178754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0.10000886955085386</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0.12014715432062406</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1.2543191792453547</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0.12014715432062317</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0.43095543891732024</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0.63580005215157787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4.8506229125045079</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0.478695369365707</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0.13574016499238439</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1.4171079898365182</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0.13574016499238439</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0.48688595842141513</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0.64754080929788671</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6.2216639473498798</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0.26441675428441869</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0.1368760425378639</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3.8160017302271143E-2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0.39838514572589645</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3.8160017302271143E-2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0.1368760425378639</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0.2062704022661741</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8.9049951555686704</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0.27811611940860281</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0.1146762456213235</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1.1972036716144352</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0.1146762456213235</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0.41133185421308482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0.48414094449507772</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7.9872364674814511</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1.7076105183024213</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0.40919687545992112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0.11408102950716437</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1.1909897001558045</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0.11408102950716525</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0.40919687545992023</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0.31218726561093035</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6.3486510006150372</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0.78069055228909967</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0.42524784308140262</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0.11855591927455844</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1.2377069119948061</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0.11855591927455933</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0.42524784308140262</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9.3349336529877647E-2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7.8902104200982928</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0.28945834456229935</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0.13371970631050001</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1.3960146889598422</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0.13371970631049912</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0.47963878171556829</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0.9302381995568183</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7.3681294544379909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0.23996194555801065</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0.3358660123800119</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9.3636933140587963E-2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0.97755624582273803</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9.3636933140587963E-2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0.3358660123800119</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0.95423029001180559</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6.787278548300093</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Sheet1!$B$2:$B$6</c:f>
              <c:numCache>
                <c:formatCode>0.0</c:formatCode>
                <c:ptCount val="5"/>
                <c:pt idx="0">
                  <c:v>8.3905664478729349</c:v>
                </c:pt>
                <c:pt idx="1">
                  <c:v>8.4313207957770029</c:v>
                </c:pt>
                <c:pt idx="2">
                  <c:v>8.4907468125426391</c:v>
                </c:pt>
                <c:pt idx="3">
                  <c:v>8.5719148551439854</c:v>
                </c:pt>
                <c:pt idx="4">
                  <c:v>8.6909929355432602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9.7958869633901262</c:v>
                </c:pt>
                <c:pt idx="1">
                  <c:v>9.433026187741838</c:v>
                </c:pt>
                <c:pt idx="2">
                  <c:v>9.3265697584898639</c:v>
                </c:pt>
                <c:pt idx="3">
                  <c:v>9.2011200194400509</c:v>
                </c:pt>
                <c:pt idx="4">
                  <c:v>9.1492880218264041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8.9664073039190662</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9.6683500727188232E-3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0.23480460126997471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6.5461767311372654E-2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0.68341152739109745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6.5461767311372654E-2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0.23480460126997471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0.11170790089068028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8.9664073039190662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Sheet1!$B$2:$B$6</c:f>
              <c:numCache>
                <c:formatCode>0.0</c:formatCode>
                <c:ptCount val="5"/>
                <c:pt idx="0">
                  <c:v>8.3895937747471976</c:v>
                </c:pt>
                <c:pt idx="1">
                  <c:v>8.545591023644425</c:v>
                </c:pt>
                <c:pt idx="2">
                  <c:v>8.5973368465463249</c:v>
                </c:pt>
                <c:pt idx="3">
                  <c:v>8.782848629153067</c:v>
                </c:pt>
                <c:pt idx="4">
                  <c:v>8.8689816310112128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9.7798628601555091</c:v>
                </c:pt>
                <c:pt idx="1">
                  <c:v>9.4072835045805228</c:v>
                </c:pt>
                <c:pt idx="2">
                  <c:v>9.3708902197054318</c:v>
                </c:pt>
                <c:pt idx="3">
                  <c:v>9.3500658442345177</c:v>
                </c:pt>
                <c:pt idx="4">
                  <c:v>9.2561848601390349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9.0319548916653698</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0.1675502542817604</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0.2109053906179259</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5.8798846064648913E-2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0.61385157853652572</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5.8798846064648913E-2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0.2109053906179259</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8.5050366826017409E-2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9.0319548916653698</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Sheet1!$B$2:$B$6</c:f>
              <c:numCache>
                <c:formatCode>0.0</c:formatCode>
                <c:ptCount val="5"/>
                <c:pt idx="0">
                  <c:v>7.5631013088031498</c:v>
                </c:pt>
                <c:pt idx="1">
                  <c:v>7.5709806220774043</c:v>
                </c:pt>
                <c:pt idx="2">
                  <c:v>7.5909960239041574</c:v>
                </c:pt>
                <c:pt idx="3">
                  <c:v>7.7258576625773809</c:v>
                </c:pt>
                <c:pt idx="4">
                  <c:v>7.87554168183964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9.3244845543779089</c:v>
                </c:pt>
                <c:pt idx="1">
                  <c:v>8.8374671679360937</c:v>
                </c:pt>
                <c:pt idx="2">
                  <c:v>8.7192750572741691</c:v>
                </c:pt>
                <c:pt idx="3">
                  <c:v>8.7125143017072197</c:v>
                </c:pt>
                <c:pt idx="4">
                  <c:v>8.3770576277561162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8.0367225876217159</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0.19986770915168162</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7.6038915649168537E-2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0.79383544959582153</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7.6038915649167649E-2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0.27274374040467286</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0.36406942495719186</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8.0367225876217159</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Kingston Hospital (81)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Kingston Hospital (81)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Kingston Hospital (81)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Kingston Hospital (81)</c:v>
                </c:pt>
              </c:strCache>
            </c:strRef>
          </c:cat>
          <c:val>
            <c:numRef>
              <c:f>Sheet1!$G$2:$G$3</c:f>
              <c:numCache>
                <c:formatCode>0.0;;</c:formatCode>
                <c:ptCount val="2"/>
                <c:pt idx="0">
                  <c:v>7.1897776775107376</c:v>
                </c:pt>
                <c:pt idx="1">
                  <c:v>7.1897776775107367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Kingston Hospital (81)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Kingston Hospital (81)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Kingston Hospital (81)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2.8102223224892624</c:v>
                </c:pt>
                <c:pt idx="1">
                  <c:v>2.8102223224892633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Kingston Hospital (85)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Kingston Hospital (85)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Kingston Hospital (85)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Kingston Hospital (85)</c:v>
                </c:pt>
              </c:strCache>
            </c:strRef>
          </c:cat>
          <c:val>
            <c:numRef>
              <c:f>Sheet1!$G$2:$G$3</c:f>
              <c:numCache>
                <c:formatCode>0.0;;</c:formatCode>
                <c:ptCount val="2"/>
                <c:pt idx="0">
                  <c:v>7.3188219835230681</c:v>
                </c:pt>
                <c:pt idx="1">
                  <c:v>7.3188219835230699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Kingston Hospital (85)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Kingston Hospital (85)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Kingston Hospital (85)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2.6811780164769319</c:v>
                </c:pt>
                <c:pt idx="1">
                  <c:v>2.6811780164769301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Kingston Hospital (397)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Kingston Hospital (397)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Kingston Hospital (397)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Kingston Hospital (397)</c:v>
                </c:pt>
              </c:strCache>
            </c:strRef>
          </c:cat>
          <c:val>
            <c:numRef>
              <c:f>Sheet1!$G$2:$G$3</c:f>
              <c:numCache>
                <c:formatCode>0.0;;</c:formatCode>
                <c:ptCount val="2"/>
                <c:pt idx="0">
                  <c:v>6.1422796518515446</c:v>
                </c:pt>
                <c:pt idx="1">
                  <c:v>6.1423106639430776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Kingston Hospital (397)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Kingston Hospital (397)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Kingston Hospital (397)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3.8577203481484554</c:v>
                </c:pt>
                <c:pt idx="1">
                  <c:v>3.8576893360569224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Sheet1!$G$2:$G$3</c:f>
              <c:numCache>
                <c:formatCode>0.0;;</c:formatCode>
                <c:ptCount val="2"/>
                <c:pt idx="0">
                  <c:v>7.9708503771301897</c:v>
                </c:pt>
                <c:pt idx="1">
                  <c:v>7.9708375984288704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2.0291496228698103</c:v>
                </c:pt>
                <c:pt idx="1">
                  <c:v>2.0291624015711296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Sheet1!$G$2:$G$3</c:f>
              <c:numCache>
                <c:formatCode>0.0;;</c:formatCode>
                <c:ptCount val="2"/>
                <c:pt idx="0">
                  <c:v>6.085140906536056</c:v>
                </c:pt>
                <c:pt idx="1">
                  <c:v>6.0851600427592372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3.914859093463944</c:v>
                </c:pt>
                <c:pt idx="1">
                  <c:v>3.9148399572407628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Sheet1!$D$2:$D$3</c:f>
              <c:numCache>
                <c:formatCode>0.0;;</c:formatCode>
                <c:ptCount val="2"/>
                <c:pt idx="0">
                  <c:v>7.5138726137940264</c:v>
                </c:pt>
                <c:pt idx="1">
                  <c:v>7.5138938210174837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2.4861273862059736</c:v>
                </c:pt>
                <c:pt idx="1">
                  <c:v>2.4861061789825163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Sheet1!$G$2:$G$3</c:f>
              <c:numCache>
                <c:formatCode>0.0;;</c:formatCode>
                <c:ptCount val="2"/>
                <c:pt idx="0">
                  <c:v>9.1512502057863756</c:v>
                </c:pt>
                <c:pt idx="1">
                  <c:v>9.1512818866758057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0.8487497942136244</c:v>
                </c:pt>
                <c:pt idx="1">
                  <c:v>0.84871811332419433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Sheet1!$G$2:$G$3</c:f>
              <c:numCache>
                <c:formatCode>0.0;;</c:formatCode>
                <c:ptCount val="2"/>
                <c:pt idx="0">
                  <c:v>3.3469045477832782</c:v>
                </c:pt>
                <c:pt idx="1">
                  <c:v>3.3469174183530441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6.6530954522167214</c:v>
                </c:pt>
                <c:pt idx="1">
                  <c:v>6.6530825816469559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Sheet1!$E$2:$E$3</c:f>
              <c:numCache>
                <c:formatCode>0.0;;</c:formatCode>
                <c:ptCount val="2"/>
                <c:pt idx="0">
                  <c:v>8.488211296560463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Sheet1!$F$2:$F$3</c:f>
              <c:numCache>
                <c:formatCode>0.0;;</c:formatCode>
                <c:ptCount val="2"/>
                <c:pt idx="0">
                  <c:v>0</c:v>
                </c:pt>
                <c:pt idx="1">
                  <c:v>8.488221679118702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Kingston Hospital (401)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1.511788703439537</c:v>
                </c:pt>
                <c:pt idx="1">
                  <c:v>1.511778320881298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Kingston Hospital (296)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Kingston Hospital (296)</c:v>
                </c:pt>
              </c:strCache>
            </c:strRef>
          </c:cat>
          <c:val>
            <c:numRef>
              <c:f>Sheet1!$E$2:$E$3</c:f>
              <c:numCache>
                <c:formatCode>0.0;;</c:formatCode>
                <c:ptCount val="2"/>
                <c:pt idx="0">
                  <c:v>7.1823013967416447</c:v>
                </c:pt>
                <c:pt idx="1">
                  <c:v>7.1823008258810006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Kingston Hospital (296)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Kingston Hospital (296)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Kingston Hospital (296)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Kingston Hospital (296)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Kingston Hospital (296)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2.8176986032583553</c:v>
                </c:pt>
                <c:pt idx="1">
                  <c:v>2.8176991741189994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(190)</c:v>
                </c:pt>
                <c:pt idx="1">
                  <c:v>Kingston Hospital (190)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(190)</c:v>
                </c:pt>
                <c:pt idx="1">
                  <c:v>Kingston Hospital (190)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(190)</c:v>
                </c:pt>
                <c:pt idx="1">
                  <c:v>Kingston Hospital (190)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(190)</c:v>
                </c:pt>
                <c:pt idx="1">
                  <c:v>Kingston Hospital (190)</c:v>
                </c:pt>
              </c:strCache>
            </c:strRef>
          </c:cat>
          <c:val>
            <c:numRef>
              <c:f>Sheet1!$G$2:$G$3</c:f>
              <c:numCache>
                <c:formatCode>0.0;;</c:formatCode>
                <c:ptCount val="2"/>
                <c:pt idx="0">
                  <c:v>7.9400333418129394</c:v>
                </c:pt>
                <c:pt idx="1">
                  <c:v>7.9400586724624063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(190)</c:v>
                </c:pt>
                <c:pt idx="1">
                  <c:v>Kingston Hospital (190)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(190)</c:v>
                </c:pt>
                <c:pt idx="1">
                  <c:v>Kingston Hospital (190)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(190)</c:v>
                </c:pt>
                <c:pt idx="1">
                  <c:v>Kingston Hospital (190)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2.0599666581870606</c:v>
                </c:pt>
                <c:pt idx="1">
                  <c:v>2.0599413275375937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(166)</c:v>
                </c:pt>
                <c:pt idx="1">
                  <c:v>Kingston Hospital (166)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(166)</c:v>
                </c:pt>
                <c:pt idx="1">
                  <c:v>Kingston Hospital (166)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(166)</c:v>
                </c:pt>
                <c:pt idx="1">
                  <c:v>Kingston Hospital (166)</c:v>
                </c:pt>
              </c:strCache>
            </c:strRef>
          </c:cat>
          <c:val>
            <c:numRef>
              <c:f>Sheet1!$F$2:$F$3</c:f>
              <c:numCache>
                <c:formatCode>0.0;;</c:formatCode>
                <c:ptCount val="2"/>
                <c:pt idx="0">
                  <c:v>7.428824183597313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(166)</c:v>
                </c:pt>
                <c:pt idx="1">
                  <c:v>Kingston Hospital (166)</c:v>
                </c:pt>
              </c:strCache>
            </c:strRef>
          </c:cat>
          <c:val>
            <c:numRef>
              <c:f>Sheet1!$G$2:$G$3</c:f>
              <c:numCache>
                <c:formatCode>0.0;;</c:formatCode>
                <c:ptCount val="2"/>
                <c:pt idx="0">
                  <c:v>0</c:v>
                </c:pt>
                <c:pt idx="1">
                  <c:v>7.4288287370691446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(166)</c:v>
                </c:pt>
                <c:pt idx="1">
                  <c:v>Kingston Hospital (166)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(166)</c:v>
                </c:pt>
                <c:pt idx="1">
                  <c:v>Kingston Hospital (166)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(166)</c:v>
                </c:pt>
                <c:pt idx="1">
                  <c:v>Kingston Hospital (166)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2.571175816402687</c:v>
                </c:pt>
                <c:pt idx="1">
                  <c:v>2.5711712629308554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Kingston Hospital (179)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Kingston Hospital (179)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Kingston Hospital (179)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Kingston Hospital (179)</c:v>
                </c:pt>
              </c:strCache>
            </c:strRef>
          </c:cat>
          <c:val>
            <c:numRef>
              <c:f>Sheet1!$G$2:$G$3</c:f>
              <c:numCache>
                <c:formatCode>0.0;;</c:formatCode>
                <c:ptCount val="2"/>
                <c:pt idx="0">
                  <c:v>6.3124734563463551</c:v>
                </c:pt>
                <c:pt idx="1">
                  <c:v>6.3124762117951727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Kingston Hospital (179)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Kingston Hospital (179)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Kingston Hospital (179)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3.6875265436536449</c:v>
                </c:pt>
                <c:pt idx="1">
                  <c:v>3.6875237882048273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Kingston Hospital (375)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Kingston Hospital (375)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Kingston Hospital (375)</c:v>
                </c:pt>
              </c:strCache>
            </c:strRef>
          </c:cat>
          <c:val>
            <c:numRef>
              <c:f>Sheet1!$F$2:$F$3</c:f>
              <c:numCache>
                <c:formatCode>0.0;;</c:formatCode>
                <c:ptCount val="2"/>
                <c:pt idx="0">
                  <c:v>0</c:v>
                </c:pt>
                <c:pt idx="1">
                  <c:v>9.2085004449010022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Kingston Hospital (375)</c:v>
                </c:pt>
              </c:strCache>
            </c:strRef>
          </c:cat>
          <c:val>
            <c:numRef>
              <c:f>Sheet1!$G$2:$G$3</c:f>
              <c:numCache>
                <c:formatCode>0.0;;</c:formatCode>
                <c:ptCount val="2"/>
                <c:pt idx="0">
                  <c:v>9.208494375571938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Kingston Hospital (375)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Kingston Hospital (375)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Kingston Hospital (375)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0.79150562442806205</c:v>
                </c:pt>
                <c:pt idx="1">
                  <c:v>0.79149955509899783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(382)</c:v>
                </c:pt>
                <c:pt idx="1">
                  <c:v>Kingston Hospital (382)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(382)</c:v>
                </c:pt>
                <c:pt idx="1">
                  <c:v>Kingston Hospital (382)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(382)</c:v>
                </c:pt>
                <c:pt idx="1">
                  <c:v>Kingston Hospital (382)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(382)</c:v>
                </c:pt>
                <c:pt idx="1">
                  <c:v>Kingston Hospital (382)</c:v>
                </c:pt>
              </c:strCache>
            </c:strRef>
          </c:cat>
          <c:val>
            <c:numRef>
              <c:f>Sheet1!$G$2:$G$3</c:f>
              <c:numCache>
                <c:formatCode>0.0;;</c:formatCode>
                <c:ptCount val="2"/>
                <c:pt idx="0">
                  <c:v>8.7463418238552233</c:v>
                </c:pt>
                <c:pt idx="1">
                  <c:v>8.7463480554262709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(382)</c:v>
                </c:pt>
                <c:pt idx="1">
                  <c:v>Kingston Hospital (382)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(382)</c:v>
                </c:pt>
                <c:pt idx="1">
                  <c:v>Kingston Hospital (382)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(382)</c:v>
                </c:pt>
                <c:pt idx="1">
                  <c:v>Kingston Hospital (382)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1.2536581761447767</c:v>
                </c:pt>
                <c:pt idx="1">
                  <c:v>1.2536519445737291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Kingston Hospital (405)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Kingston Hospital (405)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Kingston Hospital (405)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Kingston Hospital (405)</c:v>
                </c:pt>
              </c:strCache>
            </c:strRef>
          </c:cat>
          <c:val>
            <c:numRef>
              <c:f>Sheet1!$G$2:$G$3</c:f>
              <c:numCache>
                <c:formatCode>0.0;;</c:formatCode>
                <c:ptCount val="2"/>
                <c:pt idx="0">
                  <c:v>8.9872306112813867</c:v>
                </c:pt>
                <c:pt idx="1">
                  <c:v>8.9872453500725484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Kingston Hospital (405)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Kingston Hospital (405)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Kingston Hospital (405)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1.0127693887186133</c:v>
                </c:pt>
                <c:pt idx="1">
                  <c:v>1.0127546499274516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Kingston Hospital (400)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Kingston Hospital (400)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Kingston Hospital (400)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Kingston Hospital (400)</c:v>
                </c:pt>
              </c:strCache>
            </c:strRef>
          </c:cat>
          <c:val>
            <c:numRef>
              <c:f>Sheet1!$G$2:$G$3</c:f>
              <c:numCache>
                <c:formatCode>0.0;;</c:formatCode>
                <c:ptCount val="2"/>
                <c:pt idx="0">
                  <c:v>8.8539330644360135</c:v>
                </c:pt>
                <c:pt idx="1">
                  <c:v>8.8539336946922127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Kingston Hospital (400)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Kingston Hospital (400)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Kingston Hospital (400)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1.1460669355639865</c:v>
                </c:pt>
                <c:pt idx="1">
                  <c:v>1.1460663053077873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Kingston Hospital (374)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Kingston Hospital (374)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Kingston Hospital (374)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Kingston Hospital (374)</c:v>
                </c:pt>
              </c:strCache>
            </c:strRef>
          </c:cat>
          <c:val>
            <c:numRef>
              <c:f>Sheet1!$G$2:$G$3</c:f>
              <c:numCache>
                <c:formatCode>0.0;;</c:formatCode>
                <c:ptCount val="2"/>
                <c:pt idx="0">
                  <c:v>8.4999255221384846</c:v>
                </c:pt>
                <c:pt idx="1">
                  <c:v>8.4999329128718539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Kingston Hospital (374)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Kingston Hospital (374)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Kingston Hospital (374)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1.5000744778615154</c:v>
                </c:pt>
                <c:pt idx="1">
                  <c:v>1.5000670871281461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Kingston Hospital (407)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Kingston Hospital (407)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Kingston Hospital (407)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Kingston Hospital (407)</c:v>
                </c:pt>
              </c:strCache>
            </c:strRef>
          </c:cat>
          <c:val>
            <c:numRef>
              <c:f>Sheet1!$G$2:$G$3</c:f>
              <c:numCache>
                <c:formatCode>0.0;;</c:formatCode>
                <c:ptCount val="2"/>
                <c:pt idx="0">
                  <c:v>8.6621702248153216</c:v>
                </c:pt>
                <c:pt idx="1">
                  <c:v>8.6621789915206708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Kingston Hospital (407)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Kingston Hospital (407)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(407)</c:v>
                </c:pt>
                <c:pt idx="1">
                  <c:v>Kingston Hospital (407)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1.3378297751846784</c:v>
                </c:pt>
                <c:pt idx="1">
                  <c:v>1.3378210084793292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Kingston Hospital (398)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Kingston Hospital (398)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Kingston Hospital (398)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Kingston Hospital (398)</c:v>
                </c:pt>
              </c:strCache>
            </c:strRef>
          </c:cat>
          <c:val>
            <c:numRef>
              <c:f>Sheet1!$G$2:$G$3</c:f>
              <c:numCache>
                <c:formatCode>0.0;;</c:formatCode>
                <c:ptCount val="2"/>
                <c:pt idx="0">
                  <c:v>8.7097677156776072</c:v>
                </c:pt>
                <c:pt idx="1">
                  <c:v>8.7097728145388729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Kingston Hospital (398)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Kingston Hospital (398)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Kingston Hospital (398)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1.2902322843223928</c:v>
                </c:pt>
                <c:pt idx="1">
                  <c:v>1.2902271854611271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Kingston Hospital (405)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Kingston Hospital (405)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Kingston Hospital (405)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Kingston Hospital (405)</c:v>
                </c:pt>
              </c:strCache>
            </c:strRef>
          </c:cat>
          <c:val>
            <c:numRef>
              <c:f>Sheet1!$G$2:$G$3</c:f>
              <c:numCache>
                <c:formatCode>0.0;;</c:formatCode>
                <c:ptCount val="2"/>
                <c:pt idx="0">
                  <c:v>7.4752851698249767</c:v>
                </c:pt>
                <c:pt idx="1">
                  <c:v>7.4752964235903816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Kingston Hospital (405)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Kingston Hospital (405)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Kingston Hospital (405)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2.5247148301750233</c:v>
                </c:pt>
                <c:pt idx="1">
                  <c:v>2.5247035764096184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Kingston Hospital (362)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Kingston Hospital (362)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Kingston Hospital (362)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Kingston Hospital (362)</c:v>
                </c:pt>
              </c:strCache>
            </c:strRef>
          </c:cat>
          <c:val>
            <c:numRef>
              <c:f>Sheet1!$G$2:$G$3</c:f>
              <c:numCache>
                <c:formatCode>0.0;;</c:formatCode>
                <c:ptCount val="2"/>
                <c:pt idx="0">
                  <c:v>7.4956153456624932</c:v>
                </c:pt>
                <c:pt idx="1">
                  <c:v>7.4956270331445944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Kingston Hospital (362)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Kingston Hospital (362)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Kingston Hospital (362)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2.5043846543375068</c:v>
                </c:pt>
                <c:pt idx="1">
                  <c:v>2.5043729668554056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(389)</c:v>
                </c:pt>
                <c:pt idx="1">
                  <c:v>Kingston Hospital (389)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(389)</c:v>
                </c:pt>
                <c:pt idx="1">
                  <c:v>Kingston Hospital (389)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(389)</c:v>
                </c:pt>
                <c:pt idx="1">
                  <c:v>Kingston Hospital (389)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(389)</c:v>
                </c:pt>
                <c:pt idx="1">
                  <c:v>Kingston Hospital (389)</c:v>
                </c:pt>
              </c:strCache>
            </c:strRef>
          </c:cat>
          <c:val>
            <c:numRef>
              <c:f>Sheet1!$G$2:$G$3</c:f>
              <c:numCache>
                <c:formatCode>0.0;;</c:formatCode>
                <c:ptCount val="2"/>
                <c:pt idx="0">
                  <c:v>6.9164041216231107</c:v>
                </c:pt>
                <c:pt idx="1">
                  <c:v>6.9164066635937971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(389)</c:v>
                </c:pt>
                <c:pt idx="1">
                  <c:v>Kingston Hospital (389)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(389)</c:v>
                </c:pt>
                <c:pt idx="1">
                  <c:v>Kingston Hospital (389)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(389)</c:v>
                </c:pt>
                <c:pt idx="1">
                  <c:v>Kingston Hospital (389)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3.0835958783768893</c:v>
                </c:pt>
                <c:pt idx="1">
                  <c:v>3.0835933364062029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Kingston Hospital (402)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Kingston Hospital (402)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Kingston Hospital (402)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Kingston Hospital (402)</c:v>
                </c:pt>
              </c:strCache>
            </c:strRef>
          </c:cat>
          <c:val>
            <c:numRef>
              <c:f>Sheet1!$G$2:$G$3</c:f>
              <c:numCache>
                <c:formatCode>0.0;;</c:formatCode>
                <c:ptCount val="2"/>
                <c:pt idx="0">
                  <c:v>8.7672299232202544</c:v>
                </c:pt>
                <c:pt idx="1">
                  <c:v>8.7672323408686328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Kingston Hospital (402)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Kingston Hospital (402)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Kingston Hospital (402)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1.2327700767797456</c:v>
                </c:pt>
                <c:pt idx="1">
                  <c:v>1.2327676591313672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(356)</c:v>
                </c:pt>
                <c:pt idx="1">
                  <c:v>Kingston Hospital (356)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(356)</c:v>
                </c:pt>
                <c:pt idx="1">
                  <c:v>Kingston Hospital (356)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(356)</c:v>
                </c:pt>
                <c:pt idx="1">
                  <c:v>Kingston Hospital (356)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(356)</c:v>
                </c:pt>
                <c:pt idx="1">
                  <c:v>Kingston Hospital (356)</c:v>
                </c:pt>
              </c:strCache>
            </c:strRef>
          </c:cat>
          <c:val>
            <c:numRef>
              <c:f>Sheet1!$G$2:$G$3</c:f>
              <c:numCache>
                <c:formatCode>0.0;;</c:formatCode>
                <c:ptCount val="2"/>
                <c:pt idx="0">
                  <c:v>7.4221817889422059</c:v>
                </c:pt>
                <c:pt idx="1">
                  <c:v>7.4221922683457162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(356)</c:v>
                </c:pt>
                <c:pt idx="1">
                  <c:v>Kingston Hospital (356)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(356)</c:v>
                </c:pt>
                <c:pt idx="1">
                  <c:v>Kingston Hospital (356)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(356)</c:v>
                </c:pt>
                <c:pt idx="1">
                  <c:v>Kingston Hospital (356)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2.5778182110577941</c:v>
                </c:pt>
                <c:pt idx="1">
                  <c:v>2.5778077316542838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Kingston Hospital (400)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Kingston Hospital (400)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Kingston Hospital (400)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Kingston Hospital (400)</c:v>
                </c:pt>
              </c:strCache>
            </c:strRef>
          </c:cat>
          <c:val>
            <c:numRef>
              <c:f>Sheet1!$G$2:$G$3</c:f>
              <c:numCache>
                <c:formatCode>0.0;;</c:formatCode>
                <c:ptCount val="2"/>
                <c:pt idx="0">
                  <c:v>9.4163634346632463</c:v>
                </c:pt>
                <c:pt idx="1">
                  <c:v>9.4163719452243946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Kingston Hospital (400)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Kingston Hospital (400)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Kingston Hospital (400)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0.58363656533675368</c:v>
                </c:pt>
                <c:pt idx="1">
                  <c:v>0.58362805477560542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Kingston Hospital (330)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Kingston Hospital (330)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Kingston Hospital (330)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Kingston Hospital (330)</c:v>
                </c:pt>
              </c:strCache>
            </c:strRef>
          </c:cat>
          <c:val>
            <c:numRef>
              <c:f>Sheet1!$G$2:$G$3</c:f>
              <c:numCache>
                <c:formatCode>0.0;;</c:formatCode>
                <c:ptCount val="2"/>
                <c:pt idx="0">
                  <c:v>8.8683509077328715</c:v>
                </c:pt>
                <c:pt idx="1">
                  <c:v>8.8683636975813691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Kingston Hospital (330)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Kingston Hospital (330)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(330)</c:v>
                </c:pt>
                <c:pt idx="1">
                  <c:v>Kingston Hospital (330)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1.1316490922671285</c:v>
                </c:pt>
                <c:pt idx="1">
                  <c:v>1.1316363024186309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(372)</c:v>
                </c:pt>
                <c:pt idx="1">
                  <c:v>Kingston Hospital (372)</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(372)</c:v>
                </c:pt>
                <c:pt idx="1">
                  <c:v>Kingston Hospital (372)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(372)</c:v>
                </c:pt>
                <c:pt idx="1">
                  <c:v>Kingston Hospital (372)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(372)</c:v>
                </c:pt>
                <c:pt idx="1">
                  <c:v>Kingston Hospital (372)</c:v>
                </c:pt>
              </c:strCache>
            </c:strRef>
          </c:cat>
          <c:val>
            <c:numRef>
              <c:f>Sheet1!$G$2:$G$3</c:f>
              <c:numCache>
                <c:formatCode>0.0;;</c:formatCode>
                <c:ptCount val="2"/>
                <c:pt idx="0">
                  <c:v>8.0779173008805625</c:v>
                </c:pt>
                <c:pt idx="1">
                  <c:v>8.0779188102793356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(372)</c:v>
                </c:pt>
                <c:pt idx="1">
                  <c:v>Kingston Hospital (372)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(372)</c:v>
                </c:pt>
                <c:pt idx="1">
                  <c:v>Kingston Hospital (372)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(372)</c:v>
                </c:pt>
                <c:pt idx="1">
                  <c:v>Kingston Hospital (372)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1.9220826991194375</c:v>
                </c:pt>
                <c:pt idx="1">
                  <c:v>1.9220811897206644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Kingston Hospital (60)</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Kingston Hospital (60)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Kingston Hospital (60)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Kingston Hospital (60)</c:v>
                </c:pt>
              </c:strCache>
            </c:strRef>
          </c:cat>
          <c:val>
            <c:numRef>
              <c:f>Sheet1!$G$2:$G$3</c:f>
              <c:numCache>
                <c:formatCode>0.0;;</c:formatCode>
                <c:ptCount val="2"/>
                <c:pt idx="0">
                  <c:v>7.9428709086437808</c:v>
                </c:pt>
                <c:pt idx="1">
                  <c:v>7.9428769215643724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Kingston Hospital (60)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Kingston Hospital (60)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Kingston Hospital (60)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2.0571290913562192</c:v>
                </c:pt>
                <c:pt idx="1">
                  <c:v>2.0571230784356276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Kingston Hospital (71)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Kingston Hospital (71)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Kingston Hospital (71)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Kingston Hospital (71)</c:v>
                </c:pt>
              </c:strCache>
            </c:strRef>
          </c:cat>
          <c:val>
            <c:numRef>
              <c:f>Sheet1!$G$2:$G$3</c:f>
              <c:numCache>
                <c:formatCode>0.0;;</c:formatCode>
                <c:ptCount val="2"/>
                <c:pt idx="0">
                  <c:v>7.2589979472949659</c:v>
                </c:pt>
                <c:pt idx="1">
                  <c:v>7.2589802743096907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Kingston Hospital (71)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Kingston Hospital (71)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Kingston Hospital (71)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2.7410020527050341</c:v>
                </c:pt>
                <c:pt idx="1">
                  <c:v>2.7410197256903093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Kingston Hospital (46)</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Kingston Hospital (46)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Kingston Hospital (46)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Kingston Hospital (46)</c:v>
                </c:pt>
              </c:strCache>
            </c:strRef>
          </c:cat>
          <c:val>
            <c:numRef>
              <c:f>Sheet1!$G$2:$G$3</c:f>
              <c:numCache>
                <c:formatCode>0.0;;</c:formatCode>
                <c:ptCount val="2"/>
                <c:pt idx="0">
                  <c:v>7.3138102645987644</c:v>
                </c:pt>
                <c:pt idx="1">
                  <c:v>7.3137613410108608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Kingston Hospital (46)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Kingston Hospital (46)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Kingston Hospital (46)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2.6861897354012356</c:v>
                </c:pt>
                <c:pt idx="1">
                  <c:v>2.6862386589891392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(162)</c:v>
                </c:pt>
                <c:pt idx="1">
                  <c:v>Kingston Hospital (162)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(162)</c:v>
                </c:pt>
                <c:pt idx="1">
                  <c:v>Kingston Hospital (162)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(162)</c:v>
                </c:pt>
                <c:pt idx="1">
                  <c:v>Kingston Hospital (162)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(162)</c:v>
                </c:pt>
                <c:pt idx="1">
                  <c:v>Kingston Hospital (162)</c:v>
                </c:pt>
              </c:strCache>
            </c:strRef>
          </c:cat>
          <c:val>
            <c:numRef>
              <c:f>Sheet1!$G$2:$G$3</c:f>
              <c:numCache>
                <c:formatCode>0.0;;</c:formatCode>
                <c:ptCount val="2"/>
                <c:pt idx="0">
                  <c:v>8.3598110319201204</c:v>
                </c:pt>
                <c:pt idx="1">
                  <c:v>8.3598012294462922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(162)</c:v>
                </c:pt>
                <c:pt idx="1">
                  <c:v>Kingston Hospital (162)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(162)</c:v>
                </c:pt>
                <c:pt idx="1">
                  <c:v>Kingston Hospital (162)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(162)</c:v>
                </c:pt>
                <c:pt idx="1">
                  <c:v>Kingston Hospital (162)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1.6401889680798796</c:v>
                </c:pt>
                <c:pt idx="1">
                  <c:v>1.6401987705537078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(119)</c:v>
                </c:pt>
                <c:pt idx="1">
                  <c:v>Kingston Hospital (119)</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(119)</c:v>
                </c:pt>
                <c:pt idx="1">
                  <c:v>Kingston Hospital (119)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(119)</c:v>
                </c:pt>
                <c:pt idx="1">
                  <c:v>Kingston Hospital (119)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(119)</c:v>
                </c:pt>
                <c:pt idx="1">
                  <c:v>Kingston Hospital (119)</c:v>
                </c:pt>
              </c:strCache>
            </c:strRef>
          </c:cat>
          <c:val>
            <c:numRef>
              <c:f>Sheet1!$G$2:$G$3</c:f>
              <c:numCache>
                <c:formatCode>0.0;;</c:formatCode>
                <c:ptCount val="2"/>
                <c:pt idx="0">
                  <c:v>7.8772739540374488</c:v>
                </c:pt>
                <c:pt idx="1">
                  <c:v>7.8773381374842906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(119)</c:v>
                </c:pt>
                <c:pt idx="1">
                  <c:v>Kingston Hospital (119)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(119)</c:v>
                </c:pt>
                <c:pt idx="1">
                  <c:v>Kingston Hospital (119)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(119)</c:v>
                </c:pt>
                <c:pt idx="1">
                  <c:v>Kingston Hospital (119)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2.1227260459625512</c:v>
                </c:pt>
                <c:pt idx="1">
                  <c:v>2.1226618625157094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Kingston Hospital (85)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Kingston Hospital (85)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Kingston Hospital (85)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Kingston Hospital (85)</c:v>
                </c:pt>
              </c:strCache>
            </c:strRef>
          </c:cat>
          <c:val>
            <c:numRef>
              <c:f>Sheet1!$G$2:$G$3</c:f>
              <c:numCache>
                <c:formatCode>0.0;;</c:formatCode>
                <c:ptCount val="2"/>
                <c:pt idx="0">
                  <c:v>6.3109149815473984</c:v>
                </c:pt>
                <c:pt idx="1">
                  <c:v>6.3108912343930514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Kingston Hospital (85)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Kingston Hospital (85)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Kingston Hospital (85)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3.6890850184526016</c:v>
                </c:pt>
                <c:pt idx="1">
                  <c:v>3.6891087656069486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c:v>
                </c:pt>
                <c:pt idx="1">
                  <c:v>Kingston Hospital (34)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c:v>
                </c:pt>
                <c:pt idx="1">
                  <c:v>Kingston Hospital (34)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c:v>
                </c:pt>
                <c:pt idx="1">
                  <c:v>Kingston Hospital (34)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c:v>
                </c:pt>
                <c:pt idx="1">
                  <c:v>Kingston Hospital (34)</c:v>
                </c:pt>
              </c:strCache>
            </c:strRef>
          </c:cat>
          <c:val>
            <c:numRef>
              <c:f>Sheet1!$G$2:$G$3</c:f>
              <c:numCache>
                <c:formatCode>0.0;;</c:formatCode>
                <c:ptCount val="2"/>
                <c:pt idx="0">
                  <c:v>7.7147995419260527</c:v>
                </c:pt>
                <c:pt idx="1">
                  <c:v>7.7147660799197686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c:v>
                </c:pt>
                <c:pt idx="1">
                  <c:v>Kingston Hospital (34)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c:v>
                </c:pt>
                <c:pt idx="1">
                  <c:v>Kingston Hospital (34)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c:v>
                </c:pt>
                <c:pt idx="1">
                  <c:v>Kingston Hospital (34)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2.2852004580739473</c:v>
                </c:pt>
                <c:pt idx="1">
                  <c:v>2.2852339200802314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Kingston Hospital (36)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Kingston Hospital (36)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Kingston Hospital (36)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Kingston Hospital (36)</c:v>
                </c:pt>
              </c:strCache>
            </c:strRef>
          </c:cat>
          <c:val>
            <c:numRef>
              <c:f>Sheet1!$G$2:$G$3</c:f>
              <c:numCache>
                <c:formatCode>0.0;;</c:formatCode>
                <c:ptCount val="2"/>
                <c:pt idx="0">
                  <c:v>8.2542743252621786</c:v>
                </c:pt>
                <c:pt idx="1">
                  <c:v>8.2542509484542226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Kingston Hospital (36)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Kingston Hospital (36)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Kingston Hospital (36)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1.7457256747378214</c:v>
                </c:pt>
                <c:pt idx="1">
                  <c:v>1.7457490515457774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(396)</c:v>
                </c:pt>
                <c:pt idx="1">
                  <c:v>Kingston Hospital (396)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(396)</c:v>
                </c:pt>
                <c:pt idx="1">
                  <c:v>Kingston Hospital (396)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(396)</c:v>
                </c:pt>
                <c:pt idx="1">
                  <c:v>Kingston Hospital (396)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(396)</c:v>
                </c:pt>
                <c:pt idx="1">
                  <c:v>Kingston Hospital (396)</c:v>
                </c:pt>
              </c:strCache>
            </c:strRef>
          </c:cat>
          <c:val>
            <c:numRef>
              <c:f>Sheet1!$G$2:$G$3</c:f>
              <c:numCache>
                <c:formatCode>0.0;;</c:formatCode>
                <c:ptCount val="2"/>
                <c:pt idx="0">
                  <c:v>6.4802682066178754</c:v>
                </c:pt>
                <c:pt idx="1">
                  <c:v>6.4802744733888922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(396)</c:v>
                </c:pt>
                <c:pt idx="1">
                  <c:v>Kingston Hospital (396)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(396)</c:v>
                </c:pt>
                <c:pt idx="1">
                  <c:v>Kingston Hospital (396)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(396)</c:v>
                </c:pt>
                <c:pt idx="1">
                  <c:v>Kingston Hospital (396)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3.5197317933821246</c:v>
                </c:pt>
                <c:pt idx="1">
                  <c:v>3.5197255266111078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Kingston Hospital (292)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Kingston Hospital (292)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Kingston Hospital (292)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Kingston Hospital (292)</c:v>
                </c:pt>
              </c:strCache>
            </c:strRef>
          </c:cat>
          <c:val>
            <c:numRef>
              <c:f>Sheet1!$G$2:$G$3</c:f>
              <c:numCache>
                <c:formatCode>0.0;;</c:formatCode>
                <c:ptCount val="2"/>
                <c:pt idx="0">
                  <c:v>5.6192323754935911</c:v>
                </c:pt>
                <c:pt idx="1">
                  <c:v>5.6192480981570592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Kingston Hospital (292)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Kingston Hospital (292)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Kingston Hospital (292)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4.3807676245064089</c:v>
                </c:pt>
                <c:pt idx="1">
                  <c:v>4.3807519018429408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Kingston Hospital (165)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Kingston Hospital (165)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Kingston Hospital (165)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Kingston Hospital (165)</c:v>
                </c:pt>
              </c:strCache>
            </c:strRef>
          </c:cat>
          <c:val>
            <c:numRef>
              <c:f>Sheet1!$G$2:$G$3</c:f>
              <c:numCache>
                <c:formatCode>0.0;;</c:formatCode>
                <c:ptCount val="2"/>
                <c:pt idx="0">
                  <c:v>8.0781216303233361</c:v>
                </c:pt>
                <c:pt idx="1">
                  <c:v>8.0781083463960055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Kingston Hospital (165)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Kingston Hospital (165)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Kingston Hospital (165)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1.9218783696766639</c:v>
                </c:pt>
                <c:pt idx="1">
                  <c:v>1.9218916536039945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Kingston Hospital (408)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Kingston Hospital (408)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Kingston Hospital (408)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Kingston Hospital (408)</c:v>
                </c:pt>
              </c:strCache>
            </c:strRef>
          </c:cat>
          <c:val>
            <c:numRef>
              <c:f>Sheet1!$G$2:$G$3</c:f>
              <c:numCache>
                <c:formatCode>0.0;;</c:formatCode>
                <c:ptCount val="2"/>
                <c:pt idx="0">
                  <c:v>6.6714197393690071</c:v>
                </c:pt>
                <c:pt idx="1">
                  <c:v>6.6714170423644248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Kingston Hospital (408)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Kingston Hospital (408)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Kingston Hospital (408)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3.3285802606309929</c:v>
                </c:pt>
                <c:pt idx="1">
                  <c:v>3.3285829576355752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Kingston Hospital (385)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Kingston Hospital (385)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Kingston Hospital (385)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Kingston Hospital (385)</c:v>
                </c:pt>
              </c:strCache>
            </c:strRef>
          </c:cat>
          <c:val>
            <c:numRef>
              <c:f>Sheet1!$G$2:$G$3</c:f>
              <c:numCache>
                <c:formatCode>0.0;;</c:formatCode>
                <c:ptCount val="2"/>
                <c:pt idx="0">
                  <c:v>7.9872364674814511</c:v>
                </c:pt>
                <c:pt idx="1">
                  <c:v>7.987244329613949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Kingston Hospital (385)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Kingston Hospital (385)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Kingston Hospital (385)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2.0127635325185489</c:v>
                </c:pt>
                <c:pt idx="1">
                  <c:v>2.012755670386051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Kingston Hospital (296)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Kingston Hospital (296)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Kingston Hospital (296)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Kingston Hospital (296)</c:v>
                </c:pt>
              </c:strCache>
            </c:strRef>
          </c:cat>
          <c:val>
            <c:numRef>
              <c:f>Sheet1!$G$2:$G$3</c:f>
              <c:numCache>
                <c:formatCode>0.0;;</c:formatCode>
                <c:ptCount val="2"/>
                <c:pt idx="0">
                  <c:v>8.9049951555686704</c:v>
                </c:pt>
                <c:pt idx="1">
                  <c:v>8.9049985829718796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Kingston Hospital (296)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Kingston Hospital (296)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Kingston Hospital (296)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1.0950048444313296</c:v>
                </c:pt>
                <c:pt idx="1">
                  <c:v>1.0950014170281204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(237)</c:v>
                </c:pt>
                <c:pt idx="1">
                  <c:v>Kingston Hospital (237)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(237)</c:v>
                </c:pt>
                <c:pt idx="1">
                  <c:v>Kingston Hospital (237)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(237)</c:v>
                </c:pt>
                <c:pt idx="1">
                  <c:v>Kingston Hospital (237)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(237)</c:v>
                </c:pt>
                <c:pt idx="1">
                  <c:v>Kingston Hospital (237)</c:v>
                </c:pt>
              </c:strCache>
            </c:strRef>
          </c:cat>
          <c:val>
            <c:numRef>
              <c:f>Sheet1!$G$2:$G$3</c:f>
              <c:numCache>
                <c:formatCode>0.0;;</c:formatCode>
                <c:ptCount val="2"/>
                <c:pt idx="0">
                  <c:v>6.2216639473498798</c:v>
                </c:pt>
                <c:pt idx="1">
                  <c:v>6.2216740112744979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(237)</c:v>
                </c:pt>
                <c:pt idx="1">
                  <c:v>Kingston Hospital (237)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(237)</c:v>
                </c:pt>
                <c:pt idx="1">
                  <c:v>Kingston Hospital (237)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(237)</c:v>
                </c:pt>
                <c:pt idx="1">
                  <c:v>Kingston Hospital (237)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3.7783360526501202</c:v>
                </c:pt>
                <c:pt idx="1">
                  <c:v>3.7783259887255021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Kingston Hospital (336)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Kingston Hospital (336)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Kingston Hospital (336)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Kingston Hospital (336)</c:v>
                </c:pt>
              </c:strCache>
            </c:strRef>
          </c:cat>
          <c:val>
            <c:numRef>
              <c:f>Sheet1!$G$2:$G$3</c:f>
              <c:numCache>
                <c:formatCode>0.0;;</c:formatCode>
                <c:ptCount val="2"/>
                <c:pt idx="0">
                  <c:v>4.8506229125045079</c:v>
                </c:pt>
                <c:pt idx="1">
                  <c:v>4.850604726969709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Kingston Hospital (336)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Kingston Hospital (336)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(336)</c:v>
                </c:pt>
                <c:pt idx="1">
                  <c:v>Kingston Hospital (336)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5.1493770874954921</c:v>
                </c:pt>
                <c:pt idx="1">
                  <c:v>5.149395273030291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Kingston Hospital (374)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Kingston Hospital (374)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Kingston Hospital (374)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Kingston Hospital (374)</c:v>
                </c:pt>
              </c:strCache>
            </c:strRef>
          </c:cat>
          <c:val>
            <c:numRef>
              <c:f>Sheet1!$G$2:$G$3</c:f>
              <c:numCache>
                <c:formatCode>0.0;;</c:formatCode>
                <c:ptCount val="2"/>
                <c:pt idx="0">
                  <c:v>6.787278548300093</c:v>
                </c:pt>
                <c:pt idx="1">
                  <c:v>6.7872709165097884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Kingston Hospital (374)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Kingston Hospital (374)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Kingston Hospital (374)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3.212721451699907</c:v>
                </c:pt>
                <c:pt idx="1">
                  <c:v>3.2127290834902116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Kingston Hospital (361)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Kingston Hospital (361)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Kingston Hospital (361)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Kingston Hospital (361)</c:v>
                </c:pt>
              </c:strCache>
            </c:strRef>
          </c:cat>
          <c:val>
            <c:numRef>
              <c:f>Sheet1!$G$2:$G$3</c:f>
              <c:numCache>
                <c:formatCode>0.0;;</c:formatCode>
                <c:ptCount val="2"/>
                <c:pt idx="0">
                  <c:v>7.3681294544379909</c:v>
                </c:pt>
                <c:pt idx="1">
                  <c:v>7.3681287173342014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Kingston Hospital (361)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Kingston Hospital (361)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Kingston Hospital (361)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2.6318705455620091</c:v>
                </c:pt>
                <c:pt idx="1">
                  <c:v>2.6318712826657986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Kingston Hospital (217)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Kingston Hospital (217)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Kingston Hospital (217)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Kingston Hospital (217)</c:v>
                </c:pt>
              </c:strCache>
            </c:strRef>
          </c:cat>
          <c:val>
            <c:numRef>
              <c:f>Sheet1!$G$2:$G$3</c:f>
              <c:numCache>
                <c:formatCode>0.0;;</c:formatCode>
                <c:ptCount val="2"/>
                <c:pt idx="0">
                  <c:v>7.8902104200982928</c:v>
                </c:pt>
                <c:pt idx="1">
                  <c:v>7.8902053811508299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Kingston Hospital (217)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Kingston Hospital (217)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Kingston Hospital (217)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2.1097895799017072</c:v>
                </c:pt>
                <c:pt idx="1">
                  <c:v>2.1097946188491701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(254)</c:v>
                </c:pt>
                <c:pt idx="1">
                  <c:v>Kingston Hospital (254)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(254)</c:v>
                </c:pt>
                <c:pt idx="1">
                  <c:v>Kingston Hospital (254)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(254)</c:v>
                </c:pt>
                <c:pt idx="1">
                  <c:v>Kingston Hospital (254)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(254)</c:v>
                </c:pt>
                <c:pt idx="1">
                  <c:v>Kingston Hospital (254)</c:v>
                </c:pt>
              </c:strCache>
            </c:strRef>
          </c:cat>
          <c:val>
            <c:numRef>
              <c:f>Sheet1!$G$2:$G$3</c:f>
              <c:numCache>
                <c:formatCode>0.0;;</c:formatCode>
                <c:ptCount val="2"/>
                <c:pt idx="0">
                  <c:v>6.3486510006150372</c:v>
                </c:pt>
                <c:pt idx="1">
                  <c:v>6.348662304628867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(254)</c:v>
                </c:pt>
                <c:pt idx="1">
                  <c:v>Kingston Hospital (254)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(254)</c:v>
                </c:pt>
                <c:pt idx="1">
                  <c:v>Kingston Hospital (254)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(254)</c:v>
                </c:pt>
                <c:pt idx="1">
                  <c:v>Kingston Hospital (254)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3.6513489993849628</c:v>
                </c:pt>
                <c:pt idx="1">
                  <c:v>3.651337695371133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Kingston Hospital (403)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Kingston Hospital (403)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Kingston Hospital (403)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Kingston Hospital (403)</c:v>
                </c:pt>
              </c:strCache>
            </c:strRef>
          </c:cat>
          <c:val>
            <c:numRef>
              <c:f>Sheet1!$G$2:$G$3</c:f>
              <c:numCache>
                <c:formatCode>0.0;;</c:formatCode>
                <c:ptCount val="2"/>
                <c:pt idx="0">
                  <c:v>8.9664073039190662</c:v>
                </c:pt>
                <c:pt idx="1">
                  <c:v>8.966421760589844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Kingston Hospital (403)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Kingston Hospital (403)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Kingston Hospital (403)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1.0335926960809338</c:v>
                </c:pt>
                <c:pt idx="1">
                  <c:v>1.033578239410156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Kingston Hospital (397)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Kingston Hospital (397)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Kingston Hospital (397)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Kingston Hospital (397)</c:v>
                </c:pt>
              </c:strCache>
            </c:strRef>
          </c:cat>
          <c:val>
            <c:numRef>
              <c:f>Sheet1!$G$2:$G$3</c:f>
              <c:numCache>
                <c:formatCode>0.0;;</c:formatCode>
                <c:ptCount val="2"/>
                <c:pt idx="0">
                  <c:v>9.0319548916653698</c:v>
                </c:pt>
                <c:pt idx="1">
                  <c:v>9.0319681898936679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Kingston Hospital (397)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Kingston Hospital (397)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Kingston Hospital (397)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0.9680451083346302</c:v>
                </c:pt>
                <c:pt idx="1">
                  <c:v>0.9680318101063321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Kingston Hospital (403)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Kingston Hospital (403)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Kingston Hospital (403)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Kingston Hospital (403)</c:v>
                </c:pt>
              </c:strCache>
            </c:strRef>
          </c:cat>
          <c:val>
            <c:numRef>
              <c:f>Sheet1!$G$2:$G$3</c:f>
              <c:numCache>
                <c:formatCode>0.0;;</c:formatCode>
                <c:ptCount val="2"/>
                <c:pt idx="0">
                  <c:v>8.0367225876217159</c:v>
                </c:pt>
                <c:pt idx="1">
                  <c:v>8.036728911078054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Kingston Hospital (403)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Kingston Hospital (403)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(403)</c:v>
                </c:pt>
                <c:pt idx="1">
                  <c:v>Kingston Hospital (403)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1.9632774123782841</c:v>
                </c:pt>
                <c:pt idx="1">
                  <c:v>1.963271088921946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6.8859580649363474</c:v>
                </c:pt>
                <c:pt idx="1">
                  <c:v>7.1897776775107376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7.6262931102868334</c:v>
                </c:pt>
                <c:pt idx="1">
                  <c:v>7.3188219835230681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6.808874061954711</c:v>
                </c:pt>
                <c:pt idx="1">
                  <c:v>6.0526448438727094</c:v>
                </c:pt>
                <c:pt idx="2">
                  <c:v>6.1426808410174987</c:v>
                </c:pt>
                <c:pt idx="3">
                  <c:v>6.1875832111181337</c:v>
                </c:pt>
                <c:pt idx="4">
                  <c:v>6.2036461512988854</c:v>
                </c:pt>
                <c:pt idx="5">
                  <c:v>6.1422796518515446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5.7599035385585804</c:v>
                </c:pt>
                <c:pt idx="1">
                  <c:v>5.6773997990574969</c:v>
                </c:pt>
                <c:pt idx="2">
                  <c:v>6.085140906536056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8.5352129512203021</c:v>
                </c:pt>
                <c:pt idx="1">
                  <c:v>8.5525696168666272</c:v>
                </c:pt>
                <c:pt idx="2">
                  <c:v>7.9708503771301897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8.1749155728841387</c:v>
                </c:pt>
                <c:pt idx="1">
                  <c:v>7.7640559279416541</c:v>
                </c:pt>
                <c:pt idx="2">
                  <c:v>7.5138726137940264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8.9837059004179824</c:v>
                </c:pt>
                <c:pt idx="1">
                  <c:v>9.2411505599506505</c:v>
                </c:pt>
                <c:pt idx="2">
                  <c:v>9.1512502057863756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3.494250121564487</c:v>
                </c:pt>
                <c:pt idx="1">
                  <c:v>3.279465332932995</c:v>
                </c:pt>
                <c:pt idx="2">
                  <c:v>3.3469045477832782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9.0299240798366132</c:v>
                </c:pt>
                <c:pt idx="1">
                  <c:v>8.8252106704664808</c:v>
                </c:pt>
                <c:pt idx="2">
                  <c:v>8.7623895543846562</c:v>
                </c:pt>
                <c:pt idx="3">
                  <c:v>8.8355149755169649</c:v>
                </c:pt>
                <c:pt idx="4">
                  <c:v>8.6598706556512042</c:v>
                </c:pt>
                <c:pt idx="5">
                  <c:v>8.488211296560463</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8.2260335820559245</c:v>
                </c:pt>
                <c:pt idx="1">
                  <c:v>7.96335816033785</c:v>
                </c:pt>
                <c:pt idx="2">
                  <c:v>7.7687630340340572</c:v>
                </c:pt>
                <c:pt idx="3">
                  <c:v>7.9290469649750088</c:v>
                </c:pt>
                <c:pt idx="4">
                  <c:v>7.5195998411061824</c:v>
                </c:pt>
                <c:pt idx="5">
                  <c:v>7.1823013967416447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8.4709353979832027</c:v>
                </c:pt>
                <c:pt idx="1">
                  <c:v>8.443160088618674</c:v>
                </c:pt>
                <c:pt idx="2">
                  <c:v>7.9798941402489731</c:v>
                </c:pt>
                <c:pt idx="3">
                  <c:v>8.1314809823727998</c:v>
                </c:pt>
                <c:pt idx="4">
                  <c:v>7.9818323766036867</c:v>
                </c:pt>
                <c:pt idx="5">
                  <c:v>7.9400333418129394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8.0179276975121372</c:v>
                </c:pt>
                <c:pt idx="1">
                  <c:v>7.428824183597313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6.0893910842428314</c:v>
                </c:pt>
                <c:pt idx="1">
                  <c:v>6.3124734563463551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9.4332155950640146</c:v>
                </c:pt>
                <c:pt idx="1">
                  <c:v>9.2779450341956906</c:v>
                </c:pt>
                <c:pt idx="2">
                  <c:v>9.2198421408232107</c:v>
                </c:pt>
                <c:pt idx="3">
                  <c:v>9.5038329953208578</c:v>
                </c:pt>
                <c:pt idx="4">
                  <c:v>9.4881508237108232</c:v>
                </c:pt>
                <c:pt idx="5">
                  <c:v>9.208494375571938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8.8192348727417684</c:v>
                </c:pt>
                <c:pt idx="1">
                  <c:v>8.5763249774551138</c:v>
                </c:pt>
                <c:pt idx="2">
                  <c:v>8.4146416880399055</c:v>
                </c:pt>
                <c:pt idx="3">
                  <c:v>8.6250254984781574</c:v>
                </c:pt>
                <c:pt idx="4">
                  <c:v>8.7250917366131713</c:v>
                </c:pt>
                <c:pt idx="5">
                  <c:v>8.7463418238552233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9.1609077745541221</c:v>
                </c:pt>
                <c:pt idx="1">
                  <c:v>8.9392063218451252</c:v>
                </c:pt>
                <c:pt idx="2">
                  <c:v>8.9222928011989033</c:v>
                </c:pt>
                <c:pt idx="3">
                  <c:v>8.9820586250441501</c:v>
                </c:pt>
                <c:pt idx="4">
                  <c:v>9.0027563105210398</c:v>
                </c:pt>
                <c:pt idx="5">
                  <c:v>8.9872306112813867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8.478366655942807</c:v>
                </c:pt>
                <c:pt idx="1">
                  <c:v>8.7312876351621931</c:v>
                </c:pt>
                <c:pt idx="2">
                  <c:v>8.5528385103658842</c:v>
                </c:pt>
                <c:pt idx="3">
                  <c:v>8.5840717907800403</c:v>
                </c:pt>
                <c:pt idx="4">
                  <c:v>8.735984468547576</c:v>
                </c:pt>
                <c:pt idx="5">
                  <c:v>8.8539330644360135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8.6061950209704499</c:v>
                </c:pt>
                <c:pt idx="1">
                  <c:v>8.75250183706836</c:v>
                </c:pt>
                <c:pt idx="2">
                  <c:v>8.5052488828417978</c:v>
                </c:pt>
                <c:pt idx="3">
                  <c:v>8.5720818606991322</c:v>
                </c:pt>
                <c:pt idx="4">
                  <c:v>8.7119616821439489</c:v>
                </c:pt>
                <c:pt idx="5">
                  <c:v>8.4999255221384846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9.1206032721904844</c:v>
                </c:pt>
                <c:pt idx="1">
                  <c:v>8.9322724833561313</c:v>
                </c:pt>
                <c:pt idx="2">
                  <c:v>9.0176214772066174</c:v>
                </c:pt>
                <c:pt idx="3">
                  <c:v>8.8580681152763585</c:v>
                </c:pt>
                <c:pt idx="4">
                  <c:v>9.0051782453198417</c:v>
                </c:pt>
                <c:pt idx="5">
                  <c:v>8.6621702248153216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8.570829196055147</c:v>
                </c:pt>
                <c:pt idx="1">
                  <c:v>8.7389534497059334</c:v>
                </c:pt>
                <c:pt idx="2">
                  <c:v>8.4398864563863825</c:v>
                </c:pt>
                <c:pt idx="3">
                  <c:v>8.4867348029473035</c:v>
                </c:pt>
                <c:pt idx="4">
                  <c:v>8.8042312401111467</c:v>
                </c:pt>
                <c:pt idx="5">
                  <c:v>8.7097677156776072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7.9045661540602641</c:v>
                </c:pt>
                <c:pt idx="1">
                  <c:v>7.5145605015786199</c:v>
                </c:pt>
                <c:pt idx="2">
                  <c:v>7.2598180129516976</c:v>
                </c:pt>
                <c:pt idx="3">
                  <c:v>7.4665101327457188</c:v>
                </c:pt>
                <c:pt idx="4">
                  <c:v>7.9801983574187156</c:v>
                </c:pt>
                <c:pt idx="5">
                  <c:v>7.4752851698249767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7.9979930351025361</c:v>
                </c:pt>
                <c:pt idx="1">
                  <c:v>7.8909834552884517</c:v>
                </c:pt>
                <c:pt idx="2">
                  <c:v>7.5655815591718811</c:v>
                </c:pt>
                <c:pt idx="3">
                  <c:v>7.9622381381558984</c:v>
                </c:pt>
                <c:pt idx="4">
                  <c:v>7.7503141825491397</c:v>
                </c:pt>
                <c:pt idx="5">
                  <c:v>7.4956153456624932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7.0562301829404914</c:v>
                </c:pt>
                <c:pt idx="1">
                  <c:v>6.9216654692652533</c:v>
                </c:pt>
                <c:pt idx="2">
                  <c:v>6.5847472421075084</c:v>
                </c:pt>
                <c:pt idx="3">
                  <c:v>6.9852491636856842</c:v>
                </c:pt>
                <c:pt idx="4">
                  <c:v>7.2308589063817799</c:v>
                </c:pt>
                <c:pt idx="5">
                  <c:v>6.9164041216231107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8.8860081056749856</c:v>
                </c:pt>
                <c:pt idx="1">
                  <c:v>8.7443912344902142</c:v>
                </c:pt>
                <c:pt idx="2">
                  <c:v>8.7870054043891095</c:v>
                </c:pt>
                <c:pt idx="3">
                  <c:v>8.8910774918543716</c:v>
                </c:pt>
                <c:pt idx="4">
                  <c:v>8.8036537525540872</c:v>
                </c:pt>
                <c:pt idx="5">
                  <c:v>8.7672299232202544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7.6733801418890462</c:v>
                </c:pt>
                <c:pt idx="1">
                  <c:v>7.582271492587294</c:v>
                </c:pt>
                <c:pt idx="2">
                  <c:v>7.1697989205786978</c:v>
                </c:pt>
                <c:pt idx="3">
                  <c:v>7.5688979888055572</c:v>
                </c:pt>
                <c:pt idx="4">
                  <c:v>7.675236271537714</c:v>
                </c:pt>
                <c:pt idx="5">
                  <c:v>7.4221817889422059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9.406386896646513</c:v>
                </c:pt>
                <c:pt idx="1">
                  <c:v>9.2775299048687394</c:v>
                </c:pt>
                <c:pt idx="2">
                  <c:v>9.4553837957481477</c:v>
                </c:pt>
                <c:pt idx="3">
                  <c:v>9.2752349806933481</c:v>
                </c:pt>
                <c:pt idx="4">
                  <c:v>9.4078342151590064</c:v>
                </c:pt>
                <c:pt idx="5">
                  <c:v>9.4163634346632463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9.0541312010328259</c:v>
                </c:pt>
                <c:pt idx="1">
                  <c:v>8.951106103641786</c:v>
                </c:pt>
                <c:pt idx="2">
                  <c:v>8.9775421628769667</c:v>
                </c:pt>
                <c:pt idx="3">
                  <c:v>8.9151834779041899</c:v>
                </c:pt>
                <c:pt idx="4">
                  <c:v>8.9672108719895522</c:v>
                </c:pt>
                <c:pt idx="5">
                  <c:v>8.8683509077328715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8.2241483860373403</c:v>
                </c:pt>
                <c:pt idx="1">
                  <c:v>8.2555203966790316</c:v>
                </c:pt>
                <c:pt idx="2">
                  <c:v>8.1655713577864244</c:v>
                </c:pt>
                <c:pt idx="3">
                  <c:v>8.2304609575784173</c:v>
                </c:pt>
                <c:pt idx="4">
                  <c:v>8.20411064454151</c:v>
                </c:pt>
                <c:pt idx="5">
                  <c:v>8.0779173008805625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6.6700526177200716</c:v>
                </c:pt>
                <c:pt idx="1">
                  <c:v>7.7147995419260527</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7.2104790184129044</c:v>
                </c:pt>
                <c:pt idx="1">
                  <c:v>8.2542743252621786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6.9056709437199117</c:v>
                </c:pt>
                <c:pt idx="1">
                  <c:v>6.718353726179255</c:v>
                </c:pt>
                <c:pt idx="2">
                  <c:v>6.8533753188715663</c:v>
                </c:pt>
                <c:pt idx="3">
                  <c:v>6.8527493833817399</c:v>
                </c:pt>
                <c:pt idx="4">
                  <c:v>6.7315026409865064</c:v>
                </c:pt>
                <c:pt idx="5">
                  <c:v>6.4802682066178754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8.0288121159423245</c:v>
                </c:pt>
                <c:pt idx="1">
                  <c:v>8.0406821320698345</c:v>
                </c:pt>
                <c:pt idx="2">
                  <c:v>7.7354533384609159</c:v>
                </c:pt>
                <c:pt idx="3">
                  <c:v>8.3553478975777935</c:v>
                </c:pt>
                <c:pt idx="4">
                  <c:v>8.1846927744960869</c:v>
                </c:pt>
                <c:pt idx="5">
                  <c:v>8.0781216303233361</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6.9722757962108437</c:v>
                </c:pt>
                <c:pt idx="1">
                  <c:v>6.7143301680382308</c:v>
                </c:pt>
                <c:pt idx="2">
                  <c:v>6.8035435052265756</c:v>
                </c:pt>
                <c:pt idx="3">
                  <c:v>7.0225249451402352</c:v>
                </c:pt>
                <c:pt idx="4">
                  <c:v>6.9047970524317011</c:v>
                </c:pt>
                <c:pt idx="5">
                  <c:v>6.6714197393690071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7.8569125790073979</c:v>
                </c:pt>
                <c:pt idx="1">
                  <c:v>8.1040036700849889</c:v>
                </c:pt>
                <c:pt idx="2">
                  <c:v>7.9825469775750646</c:v>
                </c:pt>
                <c:pt idx="3">
                  <c:v>7.731533127150878</c:v>
                </c:pt>
                <c:pt idx="4">
                  <c:v>8.3243079326487734</c:v>
                </c:pt>
                <c:pt idx="5">
                  <c:v>7.9872364674814511</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8.7074834094160334</c:v>
                </c:pt>
                <c:pt idx="1">
                  <c:v>8.8377101900849944</c:v>
                </c:pt>
                <c:pt idx="2">
                  <c:v>8.9291472313500382</c:v>
                </c:pt>
                <c:pt idx="3">
                  <c:v>8.9388121389141659</c:v>
                </c:pt>
                <c:pt idx="4">
                  <c:v>8.9049951555686704</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5.1563002855705946</c:v>
                </c:pt>
                <c:pt idx="1">
                  <c:v>4.6929894283228313</c:v>
                </c:pt>
                <c:pt idx="2">
                  <c:v>4.6289124768480878</c:v>
                </c:pt>
                <c:pt idx="3">
                  <c:v>4.5396725875467352</c:v>
                </c:pt>
                <c:pt idx="4">
                  <c:v>4.9553877892499862</c:v>
                </c:pt>
                <c:pt idx="5">
                  <c:v>4.8506229125045079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6.3882741368663511</c:v>
                </c:pt>
                <c:pt idx="1">
                  <c:v>6.5079007779010611</c:v>
                </c:pt>
                <c:pt idx="2">
                  <c:v>6.6329352043795264</c:v>
                </c:pt>
                <c:pt idx="3">
                  <c:v>6.7746515676020858</c:v>
                </c:pt>
                <c:pt idx="4">
                  <c:v>6.882915939381216</c:v>
                </c:pt>
                <c:pt idx="5">
                  <c:v>6.787278548300093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7.4044460468727999</c:v>
                </c:pt>
                <c:pt idx="1">
                  <c:v>7.3073916229503624</c:v>
                </c:pt>
                <c:pt idx="2">
                  <c:v>7.3619953016064574</c:v>
                </c:pt>
                <c:pt idx="3">
                  <c:v>7.5167481083463894</c:v>
                </c:pt>
                <c:pt idx="4">
                  <c:v>7.8205769741186044</c:v>
                </c:pt>
                <c:pt idx="5">
                  <c:v>7.3681294544379909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7.8727557806485908</c:v>
                </c:pt>
                <c:pt idx="1">
                  <c:v>7.9652714219167047</c:v>
                </c:pt>
                <c:pt idx="2">
                  <c:v>7.7996697661933752</c:v>
                </c:pt>
                <c:pt idx="3">
                  <c:v>7.2662360959625936</c:v>
                </c:pt>
                <c:pt idx="4">
                  <c:v>8.0854464091885596</c:v>
                </c:pt>
                <c:pt idx="5">
                  <c:v>7.8902104200982928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6.4390903733528599</c:v>
                </c:pt>
                <c:pt idx="1">
                  <c:v>6.3486510006150372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9.1701730153136136</c:v>
                </c:pt>
                <c:pt idx="1">
                  <c:v>9.0639017062298741</c:v>
                </c:pt>
                <c:pt idx="2">
                  <c:v>8.9664073039190662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9.1152711307299406</c:v>
                </c:pt>
                <c:pt idx="1">
                  <c:v>9.0526096431651251</c:v>
                </c:pt>
                <c:pt idx="2">
                  <c:v>9.1365722061635282</c:v>
                </c:pt>
                <c:pt idx="3">
                  <c:v>9.244541255094445</c:v>
                </c:pt>
                <c:pt idx="4">
                  <c:v>9.2343305396177637</c:v>
                </c:pt>
                <c:pt idx="5">
                  <c:v>9.0319548916653698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8.2457373027226506</c:v>
                </c:pt>
                <c:pt idx="1">
                  <c:v>8.0521309643485477</c:v>
                </c:pt>
                <c:pt idx="2">
                  <c:v>7.8482327697217604</c:v>
                </c:pt>
                <c:pt idx="3">
                  <c:v>8.2250108194864513</c:v>
                </c:pt>
                <c:pt idx="4">
                  <c:v>8.2440498446650512</c:v>
                </c:pt>
                <c:pt idx="5">
                  <c:v>8.0367225876217159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80392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RAX | Kingston and Richmond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80392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RAX | Kingston and Richmond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RAX | Kingston and Richmond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Kingston and Richmond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810923401"/>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609072395"/>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82%</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413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81%</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19%</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354010827"/>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170871519"/>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475427013"/>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87694153"/>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131925067"/>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363353056"/>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q9. Did you get enough help from staff to wash or keep yourself clean?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732860318"/>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9024397"/>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q40. Before you left hospital, did you know what would happen next with your care?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859862977"/>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Kingston and Richmond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Kingston and Richmond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413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about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getting information about risks &amp; benefits of continuing treatment on virtual wards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medicine to take at home:</a:t>
            </a:r>
            <a:r>
              <a:rPr lang="en-GB" sz="1250">
                <a:solidFill>
                  <a:prstClr val="black"/>
                </a:solidFill>
                <a:latin typeface="Arial"/>
              </a:rPr>
              <a:t> </a:t>
            </a:r>
            <a:r>
              <a:rPr lang="en-GB" sz="1250" b="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Next steps: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knowing what would happen next with their care before they left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wash</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Help from staff to wash or keep patients clean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prevented from sleeping at night due to hospital lighting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eat:</a:t>
            </a:r>
            <a:r>
              <a:rPr lang="en-GB" sz="1250">
                <a:solidFill>
                  <a:prstClr val="black"/>
                </a:solidFill>
                <a:latin typeface="Arial"/>
              </a:rPr>
              <a:t> </a:t>
            </a:r>
            <a:r>
              <a:rPr lang="en-GB" sz="1250" b="0">
                <a:solidFill>
                  <a:prstClr val="black"/>
                </a:solidFill>
                <a:latin typeface="Arial"/>
              </a:rPr>
              <a:t>Patients' getting enough help from staff to eat meals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The wait to get a bed on a ward after arrival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4926341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3760074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797344973"/>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2571285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4047326686"/>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507511108"/>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51061745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14481838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93944986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0676740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508235511"/>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06492103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805389762"/>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87722"/>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049164316"/>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585453334"/>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4135162585"/>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35298798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6715546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35639821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42099680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035071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2342802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184955429"/>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52791209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071076507"/>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4043336644"/>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541556527"/>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887650829"/>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096426649"/>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09727250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05157460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4870504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523449524"/>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14076344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64405247"/>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751641537"/>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37497117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24551036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0583931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085603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903055476"/>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01298752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695506739"/>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3257046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65581783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10631205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07500966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73493252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5825253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311322616"/>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44253863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524210824"/>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683061300"/>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50800775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673143360"/>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4002513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826103430"/>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973255622"/>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248640333"/>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95224581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0111722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7201434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453779835"/>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90030613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879771727"/>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804121746"/>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25288642"/>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4207447399"/>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403582714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974304560"/>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51353777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110357506"/>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80825094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7918003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774183772"/>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27308346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124806623"/>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968842039"/>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621640938"/>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68893863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3418766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857135317"/>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6221033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522212281"/>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597540449"/>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395718241"/>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4684442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123638439"/>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36611800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134529137"/>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2844790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66873772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050768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71690411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707261746"/>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979192759"/>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9189424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68035033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428285562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4014919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996519878"/>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89458092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060573095"/>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86697447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25560715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0321032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380858641"/>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42988115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581799340"/>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5126977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3356770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116090542"/>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8198108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391006165"/>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80101045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745950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05387845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8106598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70590070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357759841"/>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4130985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4557014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42468800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34616248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9774511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7773650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7902577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1176645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4541356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8314483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40131350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2357453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5738107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9679097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8758916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13235802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04703866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1109674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27256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0955686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9274971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41053927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418190784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2159364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84862882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9136217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11023267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0148927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2821513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0703159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89887696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035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08644693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9202607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65710853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8734830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8265970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1574987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5015329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9146113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39265360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7878565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98683439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0697395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81316956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63137315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00756558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40776554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22454889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81</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32509534"/>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3328316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4158792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98246217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1544995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8937895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88545656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561711067"/>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6867623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74713936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22780756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658089059"/>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8494803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1945844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858609186"/>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080049054"/>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2081494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25215638"/>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3492496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6922415"/>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26629377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137488150"/>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22734972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814649438"/>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93294082"/>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98425978"/>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55587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4903631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9995853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497503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917679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1773520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639390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3684272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7641352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374</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5369735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06203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9661706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5593364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1229439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268328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458307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085956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1705328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328415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8139672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5026170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50584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444316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720391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3149222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0771822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74530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1303259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4381497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03093687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655136746"/>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801754778"/>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496725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057191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495250327"/>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210253483"/>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7186276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685131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24055904"/>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741422559"/>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303251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882540391"/>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809213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8964669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6695637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2299143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183469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9395487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8883807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3886688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1103621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39448602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5987916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7441404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5866551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413200691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005716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48553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113676260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2464898296"/>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2471158073"/>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16269</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Kingston and Richmond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2026-09-02T13:18:33Z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